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elzijn.angerenstein.nl/bronnen/file/5b6ff39f-ae1f-4908-b102-1890190fe7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clipphanger-wat-is-communism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Modellen en theorieën 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44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Machtsmodel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Gaat er van uit dat sociologische kennis de machtspositie van bepaalde professionele groepen kan vergroten door onderliggende ontwikkelingen in de maatschappij te onderzoeken. </a:t>
            </a:r>
            <a:r>
              <a:rPr lang="nl-NL" dirty="0" err="1"/>
              <a:t>Bijv</a:t>
            </a:r>
            <a:r>
              <a:rPr lang="nl-NL" dirty="0"/>
              <a:t>: wie bepaalt wanneer iemand te oud is om te werken? De arts, de oudere zelf of de overheid?</a:t>
            </a:r>
          </a:p>
        </p:txBody>
      </p:sp>
    </p:spTree>
    <p:extLst>
      <p:ext uri="{BB962C8B-B14F-4D97-AF65-F5344CB8AC3E}">
        <p14:creationId xmlns:p14="http://schemas.microsoft.com/office/powerpoint/2010/main" val="422667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Vertalingsmodel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Hierin loopt de wetenschap en de praktijk door elkaar: wat doen gemeenten daadwerkelijk met alle gegevens over vergrijzing?</a:t>
            </a:r>
          </a:p>
        </p:txBody>
      </p:sp>
    </p:spTree>
    <p:extLst>
      <p:ext uri="{BB962C8B-B14F-4D97-AF65-F5344CB8AC3E}">
        <p14:creationId xmlns:p14="http://schemas.microsoft.com/office/powerpoint/2010/main" val="3455566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hlinkClick r:id="rId2"/>
              </a:rPr>
              <a:t>http://welzijn.angerenstein.nl/bronnen/file/5b6ff39f-ae1f-4908-b102-1890190fe7ce</a:t>
            </a:r>
            <a:endParaRPr lang="nl-NL" dirty="0"/>
          </a:p>
          <a:p>
            <a:endParaRPr lang="nl-NL" dirty="0"/>
          </a:p>
          <a:p>
            <a:r>
              <a:rPr lang="nl-NL"/>
              <a:t>Opdracht 10.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750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Drie belangrijkste theoretische stromingen binnen de sociologie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1. Marx en sociale ongelijkheid</a:t>
            </a:r>
          </a:p>
          <a:p>
            <a:r>
              <a:rPr lang="nl-NL" dirty="0"/>
              <a:t>2. Durkheim en sociale cohesie</a:t>
            </a:r>
          </a:p>
          <a:p>
            <a:r>
              <a:rPr lang="nl-NL" dirty="0"/>
              <a:t>3. Weber en socialisatie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5342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Marx en sociale ongelijkheid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Marx ( 1818-1883) Theorieën over socialisme en communisme. </a:t>
            </a:r>
          </a:p>
          <a:p>
            <a:r>
              <a:rPr lang="nl-NL" dirty="0"/>
              <a:t>Grondlegger van het Marxisme. Dit vindt dat bezittingen oneerlijk verdeeld worden onder de rijken ( de kapitalisten ) en arbeiders.</a:t>
            </a:r>
          </a:p>
          <a:p>
            <a:r>
              <a:rPr lang="nl-NL" dirty="0"/>
              <a:t>Socialisten willen dat er geen (inkomens) verschillen zijn tussen mensen.</a:t>
            </a:r>
          </a:p>
          <a:p>
            <a:r>
              <a:rPr lang="nl-NL" dirty="0"/>
              <a:t>Communisten willen dat ook, maar gaan daarin verder. Zij geloven dat er een revolutie nodig is.</a:t>
            </a:r>
          </a:p>
          <a:p>
            <a:r>
              <a:rPr lang="nl-NL" dirty="0"/>
              <a:t>Marx hield zich vooral bezig met de sociale ongelijkheid tussen mensen. Hij zag het kapitalisme als verklaring voor armoede en werkeloosheid.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629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Marx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Marx wordt gezien als grondlegger van de conflictsociologie:</a:t>
            </a:r>
          </a:p>
          <a:p>
            <a:pPr marL="0" indent="0">
              <a:buNone/>
            </a:pPr>
            <a:r>
              <a:rPr lang="nl-NL" dirty="0"/>
              <a:t>Deze stroming stelt dat samenlevingen niet door eensgezindheid worden gekenmerkt, maar door conflicten als gevolg van ongelijkheid.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>
                <a:hlinkClick r:id="rId2"/>
              </a:rPr>
              <a:t>http://www.schooltv.nl/video/clipphanger-wat-is-communisme/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768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Durkheim en sociale cohesie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Emile Durkheim (1858-1917)</a:t>
            </a:r>
          </a:p>
          <a:p>
            <a:pPr>
              <a:buFontTx/>
              <a:buChar char="-"/>
            </a:pPr>
            <a:r>
              <a:rPr lang="nl-NL" dirty="0"/>
              <a:t>Wordt gezien als de eerste echte socioloog van Europa. </a:t>
            </a:r>
          </a:p>
          <a:p>
            <a:pPr>
              <a:buFontTx/>
              <a:buChar char="-"/>
            </a:pPr>
            <a:r>
              <a:rPr lang="nl-NL" dirty="0"/>
              <a:t>Hij ontwikkelde het structureel functionalisme: de samenleving waarvan mensen uitmaken kan het gedrag van mensen verklaren. </a:t>
            </a:r>
          </a:p>
        </p:txBody>
      </p:sp>
    </p:spTree>
    <p:extLst>
      <p:ext uri="{BB962C8B-B14F-4D97-AF65-F5344CB8AC3E}">
        <p14:creationId xmlns:p14="http://schemas.microsoft.com/office/powerpoint/2010/main" val="313089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Weber en </a:t>
            </a:r>
            <a:r>
              <a:rPr lang="nl-NL" dirty="0" err="1"/>
              <a:t>socialistatie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Max Weber ( 1864-1920) Wordt gezien als belangrijkste grondlegger van de sociologie. </a:t>
            </a:r>
          </a:p>
          <a:p>
            <a:r>
              <a:rPr lang="nl-NL" dirty="0"/>
              <a:t>Hij ontwikkelde het interpretatief individualisme: dat stelt dat het belang van verstandelijk redeneren steeds belangrijker wordt door veranderingen in de samenleving. </a:t>
            </a:r>
          </a:p>
          <a:p>
            <a:r>
              <a:rPr lang="nl-NL" dirty="0"/>
              <a:t>Sommige mensen hebben meer kwaliteiten dan anderen en deze mensen krijgen vanzelfsprekend de posities met de hoogste status. Dit is de basis van </a:t>
            </a:r>
            <a:r>
              <a:rPr lang="nl-NL" dirty="0" err="1"/>
              <a:t>Weber’s</a:t>
            </a:r>
            <a:r>
              <a:rPr lang="nl-NL" dirty="0"/>
              <a:t> theorie: Symbolisch </a:t>
            </a:r>
            <a:r>
              <a:rPr lang="nl-NL" dirty="0" err="1"/>
              <a:t>interactionisme</a:t>
            </a:r>
            <a:r>
              <a:rPr lang="nl-NL" dirty="0"/>
              <a:t> ( de theorie die bestudeert hoe symbolen worden gebruikt in de omgang tussen mensen )</a:t>
            </a:r>
          </a:p>
        </p:txBody>
      </p:sp>
    </p:spTree>
    <p:extLst>
      <p:ext uri="{BB962C8B-B14F-4D97-AF65-F5344CB8AC3E}">
        <p14:creationId xmlns:p14="http://schemas.microsoft.com/office/powerpoint/2010/main" val="553998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Sociologische modellen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sociologie werkt met 4 modellen voor wetenschappelijk onderzoek:</a:t>
            </a:r>
          </a:p>
          <a:p>
            <a:pPr marL="0" indent="0">
              <a:buNone/>
            </a:pPr>
            <a:r>
              <a:rPr lang="nl-NL" dirty="0"/>
              <a:t>	- instrumenteel model</a:t>
            </a:r>
          </a:p>
          <a:p>
            <a:pPr marL="0" indent="0">
              <a:buNone/>
            </a:pPr>
            <a:r>
              <a:rPr lang="nl-NL" dirty="0"/>
              <a:t>	- conceptueel model</a:t>
            </a:r>
          </a:p>
          <a:p>
            <a:pPr marL="0" indent="0">
              <a:buNone/>
            </a:pPr>
            <a:r>
              <a:rPr lang="nl-NL" dirty="0"/>
              <a:t>	- machtsmodel</a:t>
            </a:r>
          </a:p>
          <a:p>
            <a:pPr marL="0" indent="0">
              <a:buNone/>
            </a:pPr>
            <a:r>
              <a:rPr lang="nl-NL" dirty="0"/>
              <a:t>	- vertalingsmodel</a:t>
            </a:r>
          </a:p>
        </p:txBody>
      </p:sp>
    </p:spTree>
    <p:extLst>
      <p:ext uri="{BB962C8B-B14F-4D97-AF65-F5344CB8AC3E}">
        <p14:creationId xmlns:p14="http://schemas.microsoft.com/office/powerpoint/2010/main" val="3312326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Instrumenteel model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Is gericht op concrete, meetbare feiten van de wetenschap. Beleidsadviezen en praktische aanbevelingen voor bijvoorbeeld gemeenten. </a:t>
            </a:r>
            <a:r>
              <a:rPr lang="nl-NL" dirty="0" err="1"/>
              <a:t>Bijv</a:t>
            </a:r>
            <a:r>
              <a:rPr lang="nl-NL" dirty="0"/>
              <a:t>: Hoe groot is het probleem van vergrijzing in de stad.</a:t>
            </a:r>
          </a:p>
        </p:txBody>
      </p:sp>
    </p:spTree>
    <p:extLst>
      <p:ext uri="{BB962C8B-B14F-4D97-AF65-F5344CB8AC3E}">
        <p14:creationId xmlns:p14="http://schemas.microsoft.com/office/powerpoint/2010/main" val="1470548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Conceptueel model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Bestudeert sociologische </a:t>
            </a:r>
            <a:r>
              <a:rPr lang="nl-NL" dirty="0" err="1"/>
              <a:t>vraagstukk</a:t>
            </a:r>
            <a:r>
              <a:rPr lang="nl-NL" dirty="0"/>
              <a:t> en vanuit cultureel oogpunt. Met meer algemene verklaringen beleidsmakers helpen met het vormgeven van ideeën: </a:t>
            </a:r>
            <a:r>
              <a:rPr lang="nl-NL" dirty="0" err="1"/>
              <a:t>bijv</a:t>
            </a:r>
            <a:r>
              <a:rPr lang="nl-NL" dirty="0"/>
              <a:t>: hoe ontstaat vergrijzing in een stad?</a:t>
            </a:r>
          </a:p>
        </p:txBody>
      </p:sp>
    </p:spTree>
    <p:extLst>
      <p:ext uri="{BB962C8B-B14F-4D97-AF65-F5344CB8AC3E}">
        <p14:creationId xmlns:p14="http://schemas.microsoft.com/office/powerpoint/2010/main" val="308915988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48</TotalTime>
  <Words>427</Words>
  <Application>Microsoft Office PowerPoint</Application>
  <PresentationFormat>Breedbeeld</PresentationFormat>
  <Paragraphs>43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Berlijn</vt:lpstr>
      <vt:lpstr>Modellen en theorieën  </vt:lpstr>
      <vt:lpstr>Drie belangrijkste theoretische stromingen binnen de sociologie</vt:lpstr>
      <vt:lpstr>Marx en sociale ongelijkheid</vt:lpstr>
      <vt:lpstr>Marx</vt:lpstr>
      <vt:lpstr>Durkheim en sociale cohesie</vt:lpstr>
      <vt:lpstr>Weber en socialistatie</vt:lpstr>
      <vt:lpstr>Sociologische modellen</vt:lpstr>
      <vt:lpstr>Instrumenteel model</vt:lpstr>
      <vt:lpstr>Conceptueel model</vt:lpstr>
      <vt:lpstr>Machtsmodel</vt:lpstr>
      <vt:lpstr>Vertalingsmodel</vt:lpstr>
      <vt:lpstr>Opdracht: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Modellen en theorieën</dc:title>
  <dc:creator>Janneke Kamstra</dc:creator>
  <cp:lastModifiedBy>Janneke Kamstra</cp:lastModifiedBy>
  <cp:revision>7</cp:revision>
  <dcterms:created xsi:type="dcterms:W3CDTF">2017-05-01T12:35:27Z</dcterms:created>
  <dcterms:modified xsi:type="dcterms:W3CDTF">2017-05-03T20:45:28Z</dcterms:modified>
</cp:coreProperties>
</file>